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8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765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66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6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592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918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1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239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818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602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80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26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A14FC-5208-4F69-90F5-3A117893E631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76C69-B2A3-4E0F-A305-AC5A92B274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1618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hyperlink" Target="http://www.oecd.org/fr/science/biotech/38777441.pdf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69745"/>
              </p:ext>
            </p:extLst>
          </p:nvPr>
        </p:nvGraphicFramePr>
        <p:xfrm>
          <a:off x="2636838" y="1258887"/>
          <a:ext cx="2450483" cy="3300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Image bitmap" r:id="rId3" imgW="3780952" imgH="5087060" progId="Paint.Picture">
                  <p:embed/>
                </p:oleObj>
              </mc:Choice>
              <mc:Fallback>
                <p:oleObj name="Image bitmap" r:id="rId3" imgW="3780952" imgH="5087060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38" y="1258887"/>
                        <a:ext cx="2450483" cy="3300049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878286" y="1502229"/>
            <a:ext cx="3724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Avec lien hypertexte sur le document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6204857" y="2965269"/>
            <a:ext cx="5452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hlinkClick r:id="rId5"/>
              </a:rPr>
              <a:t>http://www.oecd.org/fr/science/biotech/38777441.pdf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62760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Image bitmap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Jeanne Hélène</dc:creator>
  <cp:lastModifiedBy>Jeanne Hélène</cp:lastModifiedBy>
  <cp:revision>1</cp:revision>
  <dcterms:created xsi:type="dcterms:W3CDTF">2014-12-23T07:42:39Z</dcterms:created>
  <dcterms:modified xsi:type="dcterms:W3CDTF">2014-12-23T07:42:52Z</dcterms:modified>
</cp:coreProperties>
</file>