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56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34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67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11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6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9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67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52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95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42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68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64170-EC41-43C9-AA09-A72A2541D4D0}" type="datetimeFigureOut">
              <a:rPr lang="fr-FR" smtClean="0"/>
              <a:t>23/12/2014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636BF-E37C-4F28-9BBE-464160922B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5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ocument 4"/>
          <p:cNvSpPr/>
          <p:nvPr/>
        </p:nvSpPr>
        <p:spPr>
          <a:xfrm>
            <a:off x="2054943" y="2458065"/>
            <a:ext cx="5122606" cy="2320412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736" y="2547937"/>
            <a:ext cx="49720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8810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Hélène</dc:creator>
  <cp:lastModifiedBy>Jeanne Hélène</cp:lastModifiedBy>
  <cp:revision>1</cp:revision>
  <dcterms:created xsi:type="dcterms:W3CDTF">2014-12-23T07:29:59Z</dcterms:created>
  <dcterms:modified xsi:type="dcterms:W3CDTF">2014-12-23T07:31:43Z</dcterms:modified>
</cp:coreProperties>
</file>