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56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34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67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11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9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7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52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95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2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68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4170-EC41-43C9-AA09-A72A2541D4D0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36BF-E37C-4F28-9BBE-464160922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ocument 4"/>
          <p:cNvSpPr/>
          <p:nvPr/>
        </p:nvSpPr>
        <p:spPr>
          <a:xfrm>
            <a:off x="2054943" y="2458065"/>
            <a:ext cx="5122606" cy="2320412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736" y="2547937"/>
            <a:ext cx="49720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81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1</cp:revision>
  <dcterms:created xsi:type="dcterms:W3CDTF">2014-12-23T07:29:59Z</dcterms:created>
  <dcterms:modified xsi:type="dcterms:W3CDTF">2014-12-23T07:31:43Z</dcterms:modified>
</cp:coreProperties>
</file>