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98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19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32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04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96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82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97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5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47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80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223-FF53-44D6-8FFB-01249EB7BD7A}" type="datetimeFigureOut">
              <a:rPr lang="fr-FR" smtClean="0"/>
              <a:t>23/12/2014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9246-38BF-4581-97A8-FCCBC729C1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85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6584" y="1697586"/>
            <a:ext cx="2578832" cy="346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25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Hélène</dc:creator>
  <cp:lastModifiedBy>Jeanne Hélène</cp:lastModifiedBy>
  <cp:revision>1</cp:revision>
  <dcterms:created xsi:type="dcterms:W3CDTF">2014-12-23T07:46:55Z</dcterms:created>
  <dcterms:modified xsi:type="dcterms:W3CDTF">2014-12-23T07:47:06Z</dcterms:modified>
</cp:coreProperties>
</file>