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03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51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27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49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02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28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69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48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64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59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62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C2FA0-B46E-46C4-A370-765933AABEC0}" type="datetimeFigureOut">
              <a:rPr lang="fr-FR" smtClean="0"/>
              <a:t>23/12/2014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92BDD-1D0D-46B5-8C69-EED586C7F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877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bookedition.com/le-petit-dictionnaire-des-crb-jeanne-helene-di-donato-p-17933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66915" y="274321"/>
            <a:ext cx="1973937" cy="2571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10" y="105397"/>
            <a:ext cx="2610259" cy="368908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615543" y="594462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hlinkClick r:id="rId3"/>
              </a:rPr>
              <a:t>http://www.thebookedition.com/le-petit-dictionnaire-des-crb-jeanne-helene-di-donato-p-17933.html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617029" y="5055328"/>
            <a:ext cx="5981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Je ne sais pas si la copie de la page de garde est lisible </a:t>
            </a:r>
          </a:p>
          <a:p>
            <a:r>
              <a:rPr lang="fr-FR" dirty="0" smtClean="0"/>
              <a:t>Mais il faudrait mettre un lien hypertexte sur le site de vente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066917" y="274321"/>
            <a:ext cx="1973937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Le petit dictionnaire des CRB</a:t>
            </a:r>
          </a:p>
          <a:p>
            <a:pPr algn="ctr"/>
            <a:r>
              <a:rPr lang="fr-FR" sz="1000" dirty="0" smtClean="0"/>
              <a:t>Jeanne-Hélène di Donato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sz="900" dirty="0" smtClean="0"/>
              <a:t>Définition des termes utiles </a:t>
            </a:r>
          </a:p>
          <a:p>
            <a:pPr algn="ctr"/>
            <a:r>
              <a:rPr lang="fr-FR" sz="900" dirty="0" smtClean="0"/>
              <a:t>et leur(s) référence(s) </a:t>
            </a:r>
          </a:p>
          <a:p>
            <a:pPr algn="ctr"/>
            <a:r>
              <a:rPr lang="fr-FR" sz="900" dirty="0" smtClean="0"/>
              <a:t>pour tout gestionnaire de CRB</a:t>
            </a:r>
          </a:p>
          <a:p>
            <a:pPr algn="ctr"/>
            <a:endParaRPr lang="fr-FR" dirty="0"/>
          </a:p>
          <a:p>
            <a:pPr algn="ctr"/>
            <a:r>
              <a:rPr lang="fr-FR" sz="1000" dirty="0" smtClean="0"/>
              <a:t>Mai 2012</a:t>
            </a:r>
          </a:p>
          <a:p>
            <a:pPr algn="ctr"/>
            <a:endParaRPr lang="fr-FR" sz="1000" dirty="0"/>
          </a:p>
          <a:p>
            <a:pPr algn="ctr"/>
            <a:endParaRPr lang="fr-FR" sz="10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4893" y="2274299"/>
            <a:ext cx="447675" cy="361950"/>
          </a:xfrm>
          <a:prstGeom prst="rect">
            <a:avLst/>
          </a:prstGeom>
        </p:spPr>
      </p:pic>
      <p:pic>
        <p:nvPicPr>
          <p:cNvPr id="10" name="Picture 56" descr="logo3cr rédui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355" y="2117155"/>
            <a:ext cx="413059" cy="272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967642" y="3869744"/>
            <a:ext cx="692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copie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4917086" y="3088656"/>
            <a:ext cx="2746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Réécriture de la couverture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01117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Hélène</dc:creator>
  <cp:lastModifiedBy>Jeanne Hélène</cp:lastModifiedBy>
  <cp:revision>1</cp:revision>
  <dcterms:created xsi:type="dcterms:W3CDTF">2014-12-23T12:39:01Z</dcterms:created>
  <dcterms:modified xsi:type="dcterms:W3CDTF">2014-12-23T12:39:10Z</dcterms:modified>
</cp:coreProperties>
</file>