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57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09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90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55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91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8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76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5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55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05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33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39D2D-DA68-41A4-821A-64C13D9AEA97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A11B1-0FCD-4F90-AC48-81AFCBC13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55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847" y="2354596"/>
            <a:ext cx="1654306" cy="214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780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Hélène</dc:creator>
  <cp:lastModifiedBy>Jeanne Hélène</cp:lastModifiedBy>
  <cp:revision>1</cp:revision>
  <dcterms:created xsi:type="dcterms:W3CDTF">2014-12-23T07:35:37Z</dcterms:created>
  <dcterms:modified xsi:type="dcterms:W3CDTF">2014-12-23T07:35:49Z</dcterms:modified>
</cp:coreProperties>
</file>