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5" autoAdjust="0"/>
    <p:restoredTop sz="94660"/>
  </p:normalViewPr>
  <p:slideViewPr>
    <p:cSldViewPr snapToGrid="0">
      <p:cViewPr varScale="1">
        <p:scale>
          <a:sx n="97" d="100"/>
          <a:sy n="97" d="100"/>
        </p:scale>
        <p:origin x="8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60C8-A748-4089-8B1E-842ABA8D9DFA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0D63E-DD4B-4412-9457-C1ED7C4A39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7708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60C8-A748-4089-8B1E-842ABA8D9DFA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0D63E-DD4B-4412-9457-C1ED7C4A39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7518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60C8-A748-4089-8B1E-842ABA8D9DFA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0D63E-DD4B-4412-9457-C1ED7C4A39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2116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60C8-A748-4089-8B1E-842ABA8D9DFA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0D63E-DD4B-4412-9457-C1ED7C4A39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4325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60C8-A748-4089-8B1E-842ABA8D9DFA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0D63E-DD4B-4412-9457-C1ED7C4A39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4660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60C8-A748-4089-8B1E-842ABA8D9DFA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0D63E-DD4B-4412-9457-C1ED7C4A39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983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60C8-A748-4089-8B1E-842ABA8D9DFA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0D63E-DD4B-4412-9457-C1ED7C4A39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1797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60C8-A748-4089-8B1E-842ABA8D9DFA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0D63E-DD4B-4412-9457-C1ED7C4A39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6024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60C8-A748-4089-8B1E-842ABA8D9DFA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0D63E-DD4B-4412-9457-C1ED7C4A39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2819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60C8-A748-4089-8B1E-842ABA8D9DFA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0D63E-DD4B-4412-9457-C1ED7C4A39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251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60C8-A748-4089-8B1E-842ABA8D9DFA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0D63E-DD4B-4412-9457-C1ED7C4A39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3406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B60C8-A748-4089-8B1E-842ABA8D9DFA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0D63E-DD4B-4412-9457-C1ED7C4A39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2317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9347" y="3228052"/>
            <a:ext cx="2705100" cy="253365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0297" y="5761702"/>
            <a:ext cx="2724150" cy="809625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1063" y="519880"/>
            <a:ext cx="6657975" cy="260985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533536" y="3945423"/>
            <a:ext cx="2364658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50" dirty="0" smtClean="0"/>
              <a:t>http://upload.wikimedia.org/wikipedia/en/d/d7/Henrietta_Lacks_(1920-1951).jpg</a:t>
            </a:r>
            <a:endParaRPr lang="fr-FR" sz="1050" dirty="0"/>
          </a:p>
        </p:txBody>
      </p:sp>
      <p:sp>
        <p:nvSpPr>
          <p:cNvPr id="10" name="ZoneTexte 9"/>
          <p:cNvSpPr txBox="1"/>
          <p:nvPr/>
        </p:nvSpPr>
        <p:spPr>
          <a:xfrm>
            <a:off x="6361472" y="3399077"/>
            <a:ext cx="2271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Je ne sais pas si on peut prendre une photo d’</a:t>
            </a:r>
            <a:r>
              <a:rPr lang="fr-FR" sz="1200" dirty="0" err="1"/>
              <a:t>H</a:t>
            </a:r>
            <a:r>
              <a:rPr lang="fr-FR" sz="1200" dirty="0" err="1" smtClean="0"/>
              <a:t>enrietta</a:t>
            </a:r>
            <a:r>
              <a:rPr lang="fr-FR" sz="1200" dirty="0" smtClean="0"/>
              <a:t> </a:t>
            </a:r>
            <a:r>
              <a:rPr lang="fr-FR" sz="1200" dirty="0" err="1"/>
              <a:t>L</a:t>
            </a:r>
            <a:r>
              <a:rPr lang="fr-FR" sz="1200" dirty="0" err="1" smtClean="0"/>
              <a:t>acks</a:t>
            </a:r>
            <a:r>
              <a:rPr lang="fr-FR" sz="1200" dirty="0" smtClean="0"/>
              <a:t> </a:t>
            </a:r>
            <a:endParaRPr lang="fr-FR" sz="1200" dirty="0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33536" y="4607185"/>
            <a:ext cx="1485593" cy="2151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2800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19</Words>
  <Application>Microsoft Office PowerPoint</Application>
  <PresentationFormat>Affichage à l'écran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Jeanne Hélène</dc:creator>
  <cp:lastModifiedBy>Jeanne Hélène</cp:lastModifiedBy>
  <cp:revision>2</cp:revision>
  <dcterms:created xsi:type="dcterms:W3CDTF">2014-12-23T06:38:16Z</dcterms:created>
  <dcterms:modified xsi:type="dcterms:W3CDTF">2014-12-23T06:47:44Z</dcterms:modified>
</cp:coreProperties>
</file>