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04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6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69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1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02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2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62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83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72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31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0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D1337-579B-4DAE-8D6B-ADB4B2646E96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A39A1-4E11-4586-A70E-700356CA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37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926" y="1471305"/>
            <a:ext cx="17526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388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Hélène</dc:creator>
  <cp:lastModifiedBy>Jeanne Hélène</cp:lastModifiedBy>
  <cp:revision>1</cp:revision>
  <dcterms:created xsi:type="dcterms:W3CDTF">2014-12-23T06:53:38Z</dcterms:created>
  <dcterms:modified xsi:type="dcterms:W3CDTF">2014-12-23T06:58:19Z</dcterms:modified>
</cp:coreProperties>
</file>