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3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2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2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51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88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42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63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02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69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01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67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0CF1-D3B1-49F6-9BB1-F923BC098D6F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E1404-120A-4D61-A6AF-6ADA2473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1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316" y="2991983"/>
            <a:ext cx="2671762" cy="248350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240316" y="2113935"/>
            <a:ext cx="2809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100" dirty="0" smtClean="0"/>
          </a:p>
          <a:p>
            <a:pPr algn="ctr"/>
            <a:r>
              <a:rPr lang="fr-FR" sz="1100" dirty="0" smtClean="0"/>
              <a:t>Caractérisation « in vitro » du degré de différenciation des cellules cancéreuses pancréatiques humaines de la lignée Capan-1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777539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Hélène</dc:creator>
  <cp:lastModifiedBy>Jeanne Hélène</cp:lastModifiedBy>
  <cp:revision>1</cp:revision>
  <dcterms:created xsi:type="dcterms:W3CDTF">2014-12-23T07:05:17Z</dcterms:created>
  <dcterms:modified xsi:type="dcterms:W3CDTF">2014-12-23T07:10:43Z</dcterms:modified>
</cp:coreProperties>
</file>